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60" r:id="rId6"/>
    <p:sldId id="257" r:id="rId7"/>
    <p:sldId id="266" r:id="rId8"/>
    <p:sldId id="258" r:id="rId9"/>
    <p:sldId id="259" r:id="rId10"/>
    <p:sldId id="261" r:id="rId11"/>
    <p:sldId id="262" r:id="rId12"/>
    <p:sldId id="263" r:id="rId13"/>
    <p:sldId id="264" r:id="rId14"/>
    <p:sldId id="265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F06D4-2112-43D2-A3B2-31472E21B2E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AF60B-2B27-4E63-8A76-588EB3CFB1A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172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94418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88212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1340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8121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488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41306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5368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2059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708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2016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54396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4124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6849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6995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AF60B-2B27-4E63-8A76-588EB3CFB1A4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6581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E9DA3-6468-4D12-A182-ADB059800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D0096-B32E-4210-8694-AC81F5B41994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8C872-1D96-44E3-8A1E-55068C4F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B5ADA-CAB1-419B-AB44-E6163AD04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0ADDC-7D05-4DF2-BA8B-8BFD99359B93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6410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62A99-02BC-4B01-BE86-40386C20E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DE9C3-2594-4017-958D-B4B29104E75E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2D5D3-0DBA-407C-9EAA-D7552A525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2C57D-661D-4635-8F10-F0DABEED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A1F9B-1FFD-49A3-963E-2184CB54249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322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EC1BA-2751-48F6-ACD6-23791C7E7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2A4F0-27C0-43A6-A61C-603B2E9192B3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FE43-1A5A-460B-BAB1-664F60D9B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3CFE9-CB06-457C-8FC5-E3494BCDB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ABFB0-A605-4A3C-A90E-26CC1CCAEC1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8923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D6ECA-9EDB-42DC-B83E-C02D8315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A0744-8CB3-4454-BCF4-25C7194A4250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425C9-E8D1-4590-9A8B-9E4550BB8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57DEA-1B78-4E15-B408-A1330F477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2FC0A-8935-49AC-931A-71F35006F095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0202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F408D-1088-4637-BEB1-607049324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09959-ADEB-48B2-93FF-870C785C5113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E53D4-DB59-4420-A11C-66F98CD8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7E860-671C-4143-B81F-D47D62029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368BA-869C-4C39-B55A-956F7FF0F6F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989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F8806B3-24EE-4510-A976-D8D73D654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93606-A9A2-4B46-8530-780595699C43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109010-F11E-438F-981D-09D6AE716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937463-4C12-4A4B-AA48-07A489362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A0E90-2AF0-4840-BDEA-245DE83E74B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0292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EA51301-661B-4BC7-BCFC-8C004056B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CD2C2-4DF9-43D4-BAA2-89C31C0A31B1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924D818-4D11-4508-8C4F-8C5C7B5D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4E1D83-D895-4510-ADF4-ECF72FCBB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6BA92-D850-4490-B2AC-71246F33ABF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2715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10CE974-AC56-4915-8EF1-F3A4B5D33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45B37-5AC3-4AA7-860A-24C9C35DF3B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C6E861-012A-4874-8C77-5566B0A1A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2E1127E-FA0B-48A1-BD5D-A31AAB9C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1D392-B0FB-4CDA-A95A-23E33F2DE8E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8745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E88A059-AAE2-41DF-B257-4A784256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8BCCE-8614-4D8D-A6D1-941A4DE3E490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0C337C-EA6C-41AF-A095-92DECCCD5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B152010-1352-49F1-94EF-1733D1EF3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17BD8-68BE-4512-B9B8-7BD48FA0E91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5021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880D76-9277-4EA8-BDD4-D0EA772A5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C0A57-2C3A-4EC4-971B-03704F18BC92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8102DC-6CEA-488C-86A1-CFCA6FF5F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1D50A3E-A8C8-48A2-B1E8-A50348D06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E04E8-BFE5-4342-ACD5-EE9F3958FEC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6226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366F83-9044-44F1-A184-4551DC8B7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2BD4B-DF8A-480E-97A4-44BB3959D943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9D759E-FA90-457D-A18F-5F69B283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1BB77A-1877-485F-8E5B-12FB348B7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5C3DF-867B-45B4-8E1B-CC6CA352DA5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4734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6C509B8-B346-41CC-8BEC-9B70284A75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CA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39895A6-C37F-463C-B365-506042E280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CA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ABB51-DDBC-45B5-9AB3-861DD769F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38D8F1-4FFA-49BB-907D-5CAD1D6318FC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FEC02-9A9F-4944-946F-294202B04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1E3D-9738-4288-BE74-90BFAC9963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366CA64-FEF6-4946-BDD2-FCF7BE06C616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A9949787-9DBF-40E7-BDDE-BC329EC58F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CA" altLang="en-US" dirty="0"/>
              <a:t>Chapter 2 Review </a:t>
            </a:r>
            <a:br>
              <a:rPr lang="en-CA" altLang="en-US" dirty="0"/>
            </a:br>
            <a:r>
              <a:rPr lang="en-CA" altLang="en-US" dirty="0"/>
              <a:t>on Transformations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DF8D2F-C8FA-495F-B243-AE334E6393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CA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A75DDE33-DAD1-4DBD-BCDB-A2C290519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9"/>
          <a:stretch>
            <a:fillRect/>
          </a:stretch>
        </p:blipFill>
        <p:spPr bwMode="auto">
          <a:xfrm>
            <a:off x="0" y="26988"/>
            <a:ext cx="917416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>
            <a:extLst>
              <a:ext uri="{FF2B5EF4-FFF2-40B4-BE49-F238E27FC236}">
                <a16:creationId xmlns:a16="http://schemas.microsoft.com/office/drawing/2014/main" id="{9EED1A2B-D1A9-4983-B1F7-6116C084D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42938"/>
            <a:ext cx="2867025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>
            <a:extLst>
              <a:ext uri="{FF2B5EF4-FFF2-40B4-BE49-F238E27FC236}">
                <a16:creationId xmlns:a16="http://schemas.microsoft.com/office/drawing/2014/main" id="{F1A5E78A-1FB4-4F63-AACC-90D6DB430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857250"/>
            <a:ext cx="6237287" cy="550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>
            <a:extLst>
              <a:ext uri="{FF2B5EF4-FFF2-40B4-BE49-F238E27FC236}">
                <a16:creationId xmlns:a16="http://schemas.microsoft.com/office/drawing/2014/main" id="{58BDF03B-522D-4FED-8E3C-8FCC7237F90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1"/>
          <a:stretch>
            <a:fillRect/>
          </a:stretch>
        </p:blipFill>
        <p:spPr>
          <a:xfrm>
            <a:off x="-142875" y="0"/>
            <a:ext cx="9321800" cy="785813"/>
          </a:xfrm>
          <a:noFill/>
        </p:spPr>
      </p:pic>
      <p:pic>
        <p:nvPicPr>
          <p:cNvPr id="12291" name="Picture 3">
            <a:extLst>
              <a:ext uri="{FF2B5EF4-FFF2-40B4-BE49-F238E27FC236}">
                <a16:creationId xmlns:a16="http://schemas.microsoft.com/office/drawing/2014/main" id="{5715C17D-CFB9-464A-8560-0D7BF90D1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785813"/>
            <a:ext cx="6132513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F936C4D-ABD0-49EA-BA80-9CBB8ACCE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AE63F94E-ACBB-40E0-9B8F-16855EE1D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13316" name="Picture 2">
            <a:extLst>
              <a:ext uri="{FF2B5EF4-FFF2-40B4-BE49-F238E27FC236}">
                <a16:creationId xmlns:a16="http://schemas.microsoft.com/office/drawing/2014/main" id="{EC4D16E0-0902-4ADF-BC1D-D8DA20B66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7"/>
          <a:stretch>
            <a:fillRect/>
          </a:stretch>
        </p:blipFill>
        <p:spPr bwMode="auto">
          <a:xfrm>
            <a:off x="0" y="0"/>
            <a:ext cx="8913813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329749F-5140-4D49-ACB5-C400EA465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0664FE6-6E68-4A4F-BC87-3152D4556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14340" name="Picture 2">
            <a:extLst>
              <a:ext uri="{FF2B5EF4-FFF2-40B4-BE49-F238E27FC236}">
                <a16:creationId xmlns:a16="http://schemas.microsoft.com/office/drawing/2014/main" id="{E522A4B9-4CBC-41E6-A9B3-979143E15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8"/>
          <a:stretch>
            <a:fillRect/>
          </a:stretch>
        </p:blipFill>
        <p:spPr bwMode="auto">
          <a:xfrm>
            <a:off x="71438" y="0"/>
            <a:ext cx="800100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3">
            <a:extLst>
              <a:ext uri="{FF2B5EF4-FFF2-40B4-BE49-F238E27FC236}">
                <a16:creationId xmlns:a16="http://schemas.microsoft.com/office/drawing/2014/main" id="{C395C506-9FA4-4DC7-9962-70D99580B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786313"/>
            <a:ext cx="2014537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4">
            <a:extLst>
              <a:ext uri="{FF2B5EF4-FFF2-40B4-BE49-F238E27FC236}">
                <a16:creationId xmlns:a16="http://schemas.microsoft.com/office/drawing/2014/main" id="{97DBC0D9-044B-479E-BBBA-320B8CCF9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363" y="4857750"/>
            <a:ext cx="22193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9BD4B735-1B9C-42F4-8289-A25EB10F7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26929060-3B73-4B3B-84F2-6AE4E4CEB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15364" name="Picture 2">
            <a:extLst>
              <a:ext uri="{FF2B5EF4-FFF2-40B4-BE49-F238E27FC236}">
                <a16:creationId xmlns:a16="http://schemas.microsoft.com/office/drawing/2014/main" id="{9DA98E77-6D70-4CDF-97E3-3C243AE31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"/>
          <a:stretch>
            <a:fillRect/>
          </a:stretch>
        </p:blipFill>
        <p:spPr bwMode="auto">
          <a:xfrm>
            <a:off x="0" y="-20638"/>
            <a:ext cx="7621588" cy="652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F49C79F-4963-42EB-9A2D-3399C32E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16387" name="Picture 2">
            <a:extLst>
              <a:ext uri="{FF2B5EF4-FFF2-40B4-BE49-F238E27FC236}">
                <a16:creationId xmlns:a16="http://schemas.microsoft.com/office/drawing/2014/main" id="{85A9E80A-6608-4B95-87A7-379304350E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2"/>
          <a:stretch>
            <a:fillRect/>
          </a:stretch>
        </p:blipFill>
        <p:spPr>
          <a:xfrm>
            <a:off x="458735" y="-155273"/>
            <a:ext cx="7715250" cy="6765925"/>
          </a:xfrm>
          <a:noFill/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F375AC7-DD58-4B3D-B3A0-B2DA97E99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3075" name="Picture 2">
            <a:extLst>
              <a:ext uri="{FF2B5EF4-FFF2-40B4-BE49-F238E27FC236}">
                <a16:creationId xmlns:a16="http://schemas.microsoft.com/office/drawing/2014/main" id="{F75DBB18-460B-4B29-AD32-A1B800F28A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3"/>
          <a:stretch>
            <a:fillRect/>
          </a:stretch>
        </p:blipFill>
        <p:spPr>
          <a:xfrm>
            <a:off x="0" y="0"/>
            <a:ext cx="7808913" cy="3571875"/>
          </a:xfrm>
          <a:noFill/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3FE0DC07-ED7F-437B-91B5-9C9DC37D8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44960B17-744B-4950-A581-540E6B4D5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A9DECAA5-2C28-456A-8DA5-2907F8CEB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9"/>
          <a:stretch>
            <a:fillRect/>
          </a:stretch>
        </p:blipFill>
        <p:spPr bwMode="auto">
          <a:xfrm>
            <a:off x="0" y="0"/>
            <a:ext cx="8959850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>
            <a:extLst>
              <a:ext uri="{FF2B5EF4-FFF2-40B4-BE49-F238E27FC236}">
                <a16:creationId xmlns:a16="http://schemas.microsoft.com/office/drawing/2014/main" id="{B2F8153E-DE02-4C2E-A614-6D4318665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163" y="871538"/>
            <a:ext cx="2808287" cy="255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5">
            <a:extLst>
              <a:ext uri="{FF2B5EF4-FFF2-40B4-BE49-F238E27FC236}">
                <a16:creationId xmlns:a16="http://schemas.microsoft.com/office/drawing/2014/main" id="{F3C06098-A786-45CF-8CF9-2DFBB8B62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990600"/>
            <a:ext cx="3095625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3">
            <a:extLst>
              <a:ext uri="{FF2B5EF4-FFF2-40B4-BE49-F238E27FC236}">
                <a16:creationId xmlns:a16="http://schemas.microsoft.com/office/drawing/2014/main" id="{944B7B0D-DF98-4DBF-B8E9-CA4F26976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428625"/>
            <a:ext cx="49276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>
            <a:extLst>
              <a:ext uri="{FF2B5EF4-FFF2-40B4-BE49-F238E27FC236}">
                <a16:creationId xmlns:a16="http://schemas.microsoft.com/office/drawing/2014/main" id="{6D8A11E0-6CE4-4340-B4DF-6E6AF72830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3"/>
          <a:stretch>
            <a:fillRect/>
          </a:stretch>
        </p:blipFill>
        <p:spPr bwMode="auto">
          <a:xfrm>
            <a:off x="0" y="71438"/>
            <a:ext cx="5043488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7">
            <a:extLst>
              <a:ext uri="{FF2B5EF4-FFF2-40B4-BE49-F238E27FC236}">
                <a16:creationId xmlns:a16="http://schemas.microsoft.com/office/drawing/2014/main" id="{7B956077-B426-43C9-98B9-15445A2B3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163" y="857250"/>
            <a:ext cx="2890837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>
            <a:extLst>
              <a:ext uri="{FF2B5EF4-FFF2-40B4-BE49-F238E27FC236}">
                <a16:creationId xmlns:a16="http://schemas.microsoft.com/office/drawing/2014/main" id="{33643B0D-EC42-4FAD-9BD6-FFFD4710A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3571875"/>
            <a:ext cx="2786063" cy="251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9">
            <a:extLst>
              <a:ext uri="{FF2B5EF4-FFF2-40B4-BE49-F238E27FC236}">
                <a16:creationId xmlns:a16="http://schemas.microsoft.com/office/drawing/2014/main" id="{B86F334D-2864-4696-B07E-A9CECDD40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3714750"/>
            <a:ext cx="28003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7AE30CB-A075-49FD-898A-8330C9ADA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6147" name="Picture 2">
            <a:extLst>
              <a:ext uri="{FF2B5EF4-FFF2-40B4-BE49-F238E27FC236}">
                <a16:creationId xmlns:a16="http://schemas.microsoft.com/office/drawing/2014/main" id="{6FD6333B-64EB-4F2F-B1FF-A1C2DB9E6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3"/>
          <a:stretch>
            <a:fillRect/>
          </a:stretch>
        </p:blipFill>
        <p:spPr bwMode="auto">
          <a:xfrm>
            <a:off x="0" y="0"/>
            <a:ext cx="9080500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378C0E0-0966-4335-8E05-C95F1557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5F77F1F-1EBF-4812-ADF1-A5C6173D1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7172" name="Picture 2">
            <a:extLst>
              <a:ext uri="{FF2B5EF4-FFF2-40B4-BE49-F238E27FC236}">
                <a16:creationId xmlns:a16="http://schemas.microsoft.com/office/drawing/2014/main" id="{B1C8B105-8CBB-474A-AF2D-61C373F8E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8"/>
          <a:stretch>
            <a:fillRect/>
          </a:stretch>
        </p:blipFill>
        <p:spPr bwMode="auto">
          <a:xfrm>
            <a:off x="0" y="0"/>
            <a:ext cx="7858125" cy="448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3">
            <a:extLst>
              <a:ext uri="{FF2B5EF4-FFF2-40B4-BE49-F238E27FC236}">
                <a16:creationId xmlns:a16="http://schemas.microsoft.com/office/drawing/2014/main" id="{A1272A19-B89C-4F71-B827-6029515D9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500563"/>
            <a:ext cx="24860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4">
            <a:extLst>
              <a:ext uri="{FF2B5EF4-FFF2-40B4-BE49-F238E27FC236}">
                <a16:creationId xmlns:a16="http://schemas.microsoft.com/office/drawing/2014/main" id="{A3CA05BB-DE3E-4595-AB8B-1B390D8E9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438" y="4429125"/>
            <a:ext cx="24130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147D00E4-8A3D-4187-B79E-58989C404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CD610B55-489D-4C7C-95FA-00198D1B0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8196" name="Picture 2">
            <a:extLst>
              <a:ext uri="{FF2B5EF4-FFF2-40B4-BE49-F238E27FC236}">
                <a16:creationId xmlns:a16="http://schemas.microsoft.com/office/drawing/2014/main" id="{1CE604A1-DB55-496F-A0BA-431B5F8BA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9"/>
          <a:stretch>
            <a:fillRect/>
          </a:stretch>
        </p:blipFill>
        <p:spPr bwMode="auto">
          <a:xfrm>
            <a:off x="0" y="0"/>
            <a:ext cx="9002713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BCCA683-E599-4ED4-BD3F-89400EB48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9219" name="Picture 2">
            <a:extLst>
              <a:ext uri="{FF2B5EF4-FFF2-40B4-BE49-F238E27FC236}">
                <a16:creationId xmlns:a16="http://schemas.microsoft.com/office/drawing/2014/main" id="{F7D91CEE-2F17-427F-A99F-AFC3E335C82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8"/>
          <a:stretch>
            <a:fillRect/>
          </a:stretch>
        </p:blipFill>
        <p:spPr>
          <a:xfrm>
            <a:off x="0" y="0"/>
            <a:ext cx="9072563" cy="2919413"/>
          </a:xfrm>
          <a:noFill/>
        </p:spPr>
      </p:pic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319D8D4-2FD9-43EF-A876-ABCEA92BD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altLang="en-US"/>
          </a:p>
        </p:txBody>
      </p:sp>
      <p:pic>
        <p:nvPicPr>
          <p:cNvPr id="10243" name="Picture 2">
            <a:extLst>
              <a:ext uri="{FF2B5EF4-FFF2-40B4-BE49-F238E27FC236}">
                <a16:creationId xmlns:a16="http://schemas.microsoft.com/office/drawing/2014/main" id="{02E3EF47-9D8E-4F96-AE08-2C32E151DDC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7"/>
          <a:stretch>
            <a:fillRect/>
          </a:stretch>
        </p:blipFill>
        <p:spPr>
          <a:xfrm>
            <a:off x="0" y="0"/>
            <a:ext cx="9077325" cy="2571750"/>
          </a:xfrm>
          <a:noFill/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5ce98f5ad54020e38717b76bbbcf3638ae425f"/>
  <p:tag name="ISPRING_LMS_API_VERSION" val="SCORM 2004 (2nd edition)"/>
  <p:tag name="ISPRING_ULTRA_SCORM_COURSE_ID" val="C8C6AB9A-E208-41E0-9C01-F4CEB0F78EDD"/>
  <p:tag name="ISPRING_CMI5_LAUNCH_METHOD" val="any window"/>
  <p:tag name="ISPRING_SCORM_RATE_SLIDES" val="1"/>
  <p:tag name="ISPRINGCLOUDFOLDERID" val="1"/>
  <p:tag name="ISPRINGONLINEFOLDERID" val="1"/>
  <p:tag name="ISPRING_SCORM_PASSING_SCORE" val="100.000000"/>
  <p:tag name="ISPRING_CURRENT_PLAYER_ID" val="universal-no-video"/>
  <p:tag name="ISPRING_FIRST_PUBLISH" val="1"/>
  <p:tag name="ISPRING_ULTRA_SCORM_COURCE_TITLE" val="M12H Section 2R Review on Transformat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&quot;]]"/>
  <p:tag name="ISPRING_PRESENTATION_TITLE" val="M12H Section 2R Review on Transforma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62D8331-2662-40AE-ABE3-E1DDDD7B0B5C}:26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780A15A-84BA-4F50-9963-9D713068F492}:26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717C111-431B-4BF6-8269-DDF3FE528F1B}:26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C39342C-B6D0-4394-981E-FAE6CF8F3746}:26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A9B7B61-69F4-4B6F-9D3C-92A064AA3E1E}:26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B9DEDCF-3455-4467-A869-7FF4E3501AAD}:26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FB5E8DF-0A4B-465F-BD80-1F82299E8101}:27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1D7D9EC-4E4D-420F-889E-01622D4F68A7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54C4CDF-7A82-4A90-A16A-3D651C558DF2}:2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CB9E5A4-AE50-4C95-B5E9-42A49BAC2B51}:25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E0348C8-6F4C-4A20-B031-309DA661AC6E}:26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8DD5D0F-CD3E-4493-8113-4FFE90A3800E}:25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717DAF2-85E4-400C-ABAF-746D8AF431FE}:25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424D031-9D7F-4C51-A19B-B865FD6FF40D}:26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3E0F1F2-18E5-4E05-8159-9CEA9CD66ADE}:26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CD3838-57FE-46ED-8D0B-57220C79C99F}">
  <ds:schemaRefs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0AD8C43-B7B2-49E7-A604-8EB0F93F00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8175165-CE40-4E78-BF0E-B66858EAA6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4175</TotalTime>
  <Words>21</Words>
  <Application>Microsoft Office PowerPoint</Application>
  <PresentationFormat>On-screen Show (4:3)</PresentationFormat>
  <Paragraphs>16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Chapter 2 Review  on Transformations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2R Review on Transformations</dc:title>
  <dc:creator>Danny Young</dc:creator>
  <cp:lastModifiedBy>Danny Young</cp:lastModifiedBy>
  <cp:revision>19</cp:revision>
  <dcterms:created xsi:type="dcterms:W3CDTF">2008-09-10T05:42:55Z</dcterms:created>
  <dcterms:modified xsi:type="dcterms:W3CDTF">2024-06-02T23:23:11Z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